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2"/>
  </p:normalViewPr>
  <p:slideViewPr>
    <p:cSldViewPr snapToGrid="0">
      <p:cViewPr varScale="1">
        <p:scale>
          <a:sx n="81" d="100"/>
          <a:sy n="81" d="100"/>
        </p:scale>
        <p:origin x="3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94D14-CD1F-CF8D-7995-D3D2CDB8F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D50218-83FE-B99C-FD5A-9897C88E1E8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12700"/>
            <a:ext cx="7759700" cy="10045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9E2F1BE-6305-71D5-60AF-DEA23200AADC}"/>
              </a:ext>
            </a:extLst>
          </p:cNvPr>
          <p:cNvSpPr txBox="1"/>
          <p:nvPr/>
        </p:nvSpPr>
        <p:spPr>
          <a:xfrm>
            <a:off x="290593" y="8601559"/>
            <a:ext cx="71912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rgbClr val="FF4E73"/>
                </a:solidFill>
                <a:effectLst/>
              </a:rPr>
              <a:t>ADD DETAILS HERE OR DELETE</a:t>
            </a:r>
          </a:p>
          <a:p>
            <a:pPr algn="ctr" rtl="0"/>
            <a:endParaRPr lang="en-US" b="0" i="0" cap="all" dirty="0">
              <a:solidFill>
                <a:srgbClr val="FF4E73"/>
              </a:solidFill>
              <a:effectLst/>
            </a:endParaRPr>
          </a:p>
          <a:p>
            <a:pPr algn="ctr" rtl="0"/>
            <a:endParaRPr lang="en-US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624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FAE571B-0D73-48F4-9197-FF98BF1123A8}"/>
</file>

<file path=customXml/itemProps2.xml><?xml version="1.0" encoding="utf-8"?>
<ds:datastoreItem xmlns:ds="http://schemas.openxmlformats.org/officeDocument/2006/customXml" ds:itemID="{218EA5F5-FA02-49A7-9CB0-CBA1D93EF1DD}"/>
</file>

<file path=customXml/itemProps3.xml><?xml version="1.0" encoding="utf-8"?>
<ds:datastoreItem xmlns:ds="http://schemas.openxmlformats.org/officeDocument/2006/customXml" ds:itemID="{FD9B5D56-CE73-4013-A342-45F27154100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5</cp:revision>
  <dcterms:created xsi:type="dcterms:W3CDTF">2025-05-29T21:03:48Z</dcterms:created>
  <dcterms:modified xsi:type="dcterms:W3CDTF">2025-06-02T15:03:10Z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